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1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1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3E18-65E3-744B-9DB7-1E1DD648EE34}" type="datetimeFigureOut">
              <a:rPr lang="en-US" smtClean="0"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4D7B-4746-3342-9964-D50790F3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dailymail.co.uk/news/article-1284646/Meet-Tiger-Dog-Chinese-owners-dye-pets-look-like-wild-animal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slkidsgames.com" TargetMode="Externa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eatorama.com/2010/08/02/the-guy-whos-always-in-the-background-on-tv/%23!CJQf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ashingtonpost.com/wp-dyn/content/article/2010/03/18/AR2010031805421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journaltimes.com/news/local/article_2f41321e-a7b6-11df-8b9f-001cc4c002e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550" y="860451"/>
            <a:ext cx="79072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pairs, discuss what hobbies you take part in. </a:t>
            </a:r>
          </a:p>
          <a:p>
            <a:endParaRPr lang="en-US" sz="3200" b="1" dirty="0"/>
          </a:p>
          <a:p>
            <a:r>
              <a:rPr lang="en-US" sz="3200" b="1" dirty="0" smtClean="0"/>
              <a:t>What is your hobby?</a:t>
            </a:r>
          </a:p>
          <a:p>
            <a:r>
              <a:rPr lang="en-US" sz="3200" b="1" dirty="0" smtClean="0"/>
              <a:t>How often do you practice it?</a:t>
            </a:r>
          </a:p>
          <a:p>
            <a:r>
              <a:rPr lang="en-US" sz="3200" b="1" dirty="0" smtClean="0"/>
              <a:t>Is your hobby expensive or cheap?</a:t>
            </a:r>
          </a:p>
          <a:p>
            <a:r>
              <a:rPr lang="en-US" sz="3200" b="1" dirty="0" smtClean="0"/>
              <a:t>What do you think is the most popular hobbies in your country?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444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9" y="245844"/>
            <a:ext cx="4526601" cy="6427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592" y="2950118"/>
            <a:ext cx="427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Making dogs look like different animals.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010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125" y="901425"/>
            <a:ext cx="8112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That's not a tiger in the picture, but a dog dyed to look like a tiger. It's an example of a growing hobby in China: dying and trimming dogs' hair so that they look like different animals.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2125" y="6125593"/>
            <a:ext cx="184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0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66" y="2543120"/>
            <a:ext cx="4227285" cy="1715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2682" y="1199384"/>
            <a:ext cx="50188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Made by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760" y="5961697"/>
            <a:ext cx="274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3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390"/>
            <a:ext cx="7772400" cy="1470025"/>
          </a:xfrm>
        </p:spPr>
        <p:txBody>
          <a:bodyPr/>
          <a:lstStyle/>
          <a:p>
            <a:r>
              <a:rPr lang="en-US" b="1" dirty="0" smtClean="0"/>
              <a:t>Weird Hobbies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4455">
            <a:off x="2982648" y="1718048"/>
            <a:ext cx="3536459" cy="45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886" y="839964"/>
            <a:ext cx="7210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are now going to look at some photos of peoples’ unusual hobbies.</a:t>
            </a:r>
          </a:p>
          <a:p>
            <a:endParaRPr lang="en-US" sz="2800" dirty="0"/>
          </a:p>
          <a:p>
            <a:r>
              <a:rPr lang="en-US" sz="2800" dirty="0" smtClean="0"/>
              <a:t> In pairs, look at the photos and first guess what the hobby is and then which hobby you would like to try.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86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66" y="329465"/>
            <a:ext cx="3106826" cy="6282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0892" y="2771093"/>
            <a:ext cx="600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Appearing in the background on TV.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033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916" y="1024347"/>
            <a:ext cx="7497516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Paul Yarrow of south London definitely has a hobby: he likes to appear on television. So whenever a news camera crew gets set up in a public venue, he hangs around in the background on camera. He has appeared in the background of live news reports on BBC, ITV, Channel 4 and Sky News at random locations and at random times. </a:t>
            </a:r>
            <a:endParaRPr lang="en-US" sz="2800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594066" y="5818288"/>
            <a:ext cx="284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5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68418"/>
            <a:ext cx="5715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5914" y="5415949"/>
            <a:ext cx="5533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Giving away ten dollars to strangers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21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66" y="1038317"/>
            <a:ext cx="78047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Reed Sandridge lost his job last year and took up a new hobby. He gives away $10 every day to someone who looks as if they could use it, a different person every day.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7760" y="5859262"/>
            <a:ext cx="286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6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04" y="286816"/>
            <a:ext cx="4542924" cy="5936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3100" y="2721114"/>
            <a:ext cx="1335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/>
              <a:t>Mooing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543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641" y="921913"/>
            <a:ext cx="8173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When it comes to mooing, 10-year-old Austin Siok is an expert. The Dyer Intermediate School fifth-grader won an annual mooing contest at the Wisconsin State Fair because he sounded more like a real cow than the other about 80 contest participants. Austin has mooed a lot since kindergarten and said he started doing it even more this summer after his family read about a mooing contest at the Racine County Fair and decided to enter Austin.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1641" y="5510984"/>
            <a:ext cx="333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348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Weird Hobbies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Mulcahy</dc:creator>
  <cp:lastModifiedBy>David  Mulcahy</cp:lastModifiedBy>
  <cp:revision>4</cp:revision>
  <dcterms:created xsi:type="dcterms:W3CDTF">2014-04-04T13:17:35Z</dcterms:created>
  <dcterms:modified xsi:type="dcterms:W3CDTF">2014-04-04T13:52:51Z</dcterms:modified>
</cp:coreProperties>
</file>